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5"/>
  </p:notesMasterIdLst>
  <p:sldIdLst>
    <p:sldId id="293" r:id="rId2"/>
    <p:sldId id="294" r:id="rId3"/>
    <p:sldId id="29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32" autoAdjust="0"/>
  </p:normalViewPr>
  <p:slideViewPr>
    <p:cSldViewPr snapToGrid="0">
      <p:cViewPr>
        <p:scale>
          <a:sx n="83" d="100"/>
          <a:sy n="83" d="100"/>
        </p:scale>
        <p:origin x="-595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612BEB-3771-4786-802D-CE4F6BEAE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1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16F3F4-BC16-4371-B930-3B5A5094D34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31AA6A-E135-4FCF-A3A8-F6DE92188AD1}" type="slidenum">
              <a:rPr lang="en-US" altLang="en-US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</p:spPr>
        <p:txBody>
          <a:bodyPr lIns="86486" tIns="43243" rIns="86486" bIns="43243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EEEC81-1182-4D02-BCC9-CACFE564A4E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D88CB5-4A3D-49DA-B976-A122658B8A70}" type="slidenum">
              <a:rPr lang="en-US" altLang="en-US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</p:spPr>
        <p:txBody>
          <a:bodyPr lIns="86486" tIns="43243" rIns="86486" bIns="43243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A3BD8-472C-49BC-A3CC-7132FF297983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05523F-21C9-4A21-A3FB-9A79CF5E0A32}" type="slidenum">
              <a:rPr lang="en-US" altLang="en-US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</p:spPr>
        <p:txBody>
          <a:bodyPr lIns="86486" tIns="43243" rIns="86486" bIns="43243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663B-7A00-47A3-B3C2-73CEBCEEC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F7D0-4F21-4794-ADCC-BB6E3EBD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DC8E9-E015-4B95-966C-2427C1E4A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9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EBE1-AC79-43D8-9745-492CBD47E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8AF3B-7C2A-4C40-9F1C-8B2102A0B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A9BB3-FE41-44D5-8459-B6B2FCF39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8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CCCB-B99D-41B6-95F5-A8CB2ECFC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5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8ECB1-3AA7-4BAD-94C1-68D9236B9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CBEC-96D4-45A7-96D2-09F8D3986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65742-534D-48D6-BD42-F582EA557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46EDE-9A5E-43F6-B224-938FF56B0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AFFDE58F-DBEC-4F5B-955D-0663386A9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661988" y="293688"/>
            <a:ext cx="7826375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Arial" charset="0"/>
              </a:rPr>
              <a:t>THIS IS THE TITLE OF MY PRESENTATION IN ARIAL BOLD 36 pt FONT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127125" y="4608513"/>
            <a:ext cx="451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339726" y="2125663"/>
            <a:ext cx="8420226" cy="330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400" b="1" dirty="0">
                <a:latin typeface="Arial" charset="0"/>
                <a:ea typeface="굴림" charset="-127"/>
              </a:rPr>
              <a:t>John J. Smith and Arial Bold 24 Pt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200" b="1" dirty="0">
                <a:latin typeface="Arial" charset="0"/>
                <a:ea typeface="굴림" charset="-127"/>
              </a:rPr>
              <a:t>University of Arial Bold 22 </a:t>
            </a:r>
            <a:r>
              <a:rPr kumimoji="1" lang="en-US" altLang="ko-KR" sz="2200" b="1" dirty="0" err="1">
                <a:latin typeface="Arial" charset="0"/>
                <a:ea typeface="굴림" charset="-127"/>
              </a:rPr>
              <a:t>pt</a:t>
            </a:r>
            <a:r>
              <a:rPr kumimoji="1" lang="en-US" altLang="ko-KR" sz="2200" b="1" dirty="0">
                <a:latin typeface="Arial" charset="0"/>
                <a:ea typeface="굴림" charset="-127"/>
              </a:rPr>
              <a:t> Font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1" lang="en-US" altLang="ko-KR" sz="2200" b="1" dirty="0">
                <a:latin typeface="Arial" charset="0"/>
                <a:ea typeface="굴림" charset="-127"/>
              </a:rPr>
              <a:t>user@arial_bold_22_pt_font.edu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400" b="1" dirty="0">
                <a:solidFill>
                  <a:srgbClr val="000000"/>
                </a:solidFill>
                <a:latin typeface="Arial" charset="0"/>
                <a:ea typeface="굴림" charset="-127"/>
              </a:rPr>
              <a:t>Mary K. Collaborator and Arial Bold 24 Pt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200" b="1" dirty="0">
                <a:solidFill>
                  <a:srgbClr val="000000"/>
                </a:solidFill>
                <a:latin typeface="Arial" charset="0"/>
                <a:ea typeface="굴림" charset="-127"/>
              </a:rPr>
              <a:t>University of Arial Bold 22 </a:t>
            </a:r>
            <a:r>
              <a:rPr kumimoji="1" lang="en-US" altLang="ko-KR" sz="2200" b="1" dirty="0" err="1">
                <a:solidFill>
                  <a:srgbClr val="000000"/>
                </a:solidFill>
                <a:latin typeface="Arial" charset="0"/>
                <a:ea typeface="굴림" charset="-127"/>
              </a:rPr>
              <a:t>pt</a:t>
            </a:r>
            <a:r>
              <a:rPr kumimoji="1" lang="en-US" altLang="ko-KR" sz="2200" b="1" dirty="0">
                <a:solidFill>
                  <a:srgbClr val="000000"/>
                </a:solidFill>
                <a:latin typeface="Arial" charset="0"/>
                <a:ea typeface="굴림" charset="-127"/>
              </a:rPr>
              <a:t> Font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200" b="1" dirty="0">
                <a:solidFill>
                  <a:srgbClr val="000000"/>
                </a:solidFill>
                <a:latin typeface="Arial" charset="0"/>
                <a:ea typeface="굴림" charset="-127"/>
              </a:rPr>
              <a:t>user@arial_bold_22_pt_font.edu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en-US" altLang="ko-KR" sz="2400" b="1" dirty="0">
              <a:latin typeface="Arial" charset="0"/>
              <a:ea typeface="굴림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200" b="1" dirty="0">
                <a:latin typeface="Arial" charset="0"/>
                <a:ea typeface="굴림" charset="-127"/>
              </a:rPr>
              <a:t>DOE </a:t>
            </a:r>
            <a:r>
              <a:rPr kumimoji="1" lang="en-US" altLang="ko-KR" sz="2200" b="1" dirty="0" smtClean="0">
                <a:latin typeface="Arial" charset="0"/>
                <a:ea typeface="굴림" charset="-127"/>
              </a:rPr>
              <a:t>Center for Plasma Interactions with Complex Interfaces</a:t>
            </a:r>
            <a:endParaRPr kumimoji="1" lang="en-US" altLang="ko-KR" sz="2200" b="1" dirty="0">
              <a:latin typeface="Arial" charset="0"/>
              <a:ea typeface="굴림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en-US" altLang="ko-KR" sz="2200" b="1" dirty="0">
                <a:latin typeface="Arial" charset="0"/>
                <a:ea typeface="굴림" charset="-127"/>
              </a:rPr>
              <a:t>Annual </a:t>
            </a:r>
            <a:r>
              <a:rPr kumimoji="1" lang="en-US" altLang="ko-KR" sz="2200" b="1" dirty="0" smtClean="0">
                <a:latin typeface="Arial" charset="0"/>
                <a:ea typeface="굴림" charset="-127"/>
              </a:rPr>
              <a:t>Meeting May 2020 </a:t>
            </a:r>
            <a:endParaRPr kumimoji="1" lang="en-US" altLang="ko-KR" sz="2200" b="1" dirty="0">
              <a:latin typeface="Arial" charset="0"/>
              <a:ea typeface="굴림" charset="-127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39725" y="6029325"/>
            <a:ext cx="2397125" cy="59055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None/>
            </a:pPr>
            <a:r>
              <a:rPr kumimoji="1" lang="en-US" altLang="en-US" sz="1600" b="1">
                <a:latin typeface="Arial" charset="0"/>
                <a:ea typeface="굴림" charset="-127"/>
              </a:rPr>
              <a:t>Your institution logo can go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617531" y="6188075"/>
            <a:ext cx="4466144" cy="642493"/>
            <a:chOff x="4617531" y="6188075"/>
            <a:chExt cx="4466144" cy="642493"/>
          </a:xfrm>
        </p:grpSpPr>
        <p:pic>
          <p:nvPicPr>
            <p:cNvPr id="11" name="Picture 4" descr="D:\UIGELT-1_D_MJK\WORDDOCS\projects\DOE_Plasma_Science_Center_2019_Complex_Surfaces\PLSC_logos\PICI Logo Fina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7531" y="6190488"/>
              <a:ext cx="1608929" cy="64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6081713" y="6229350"/>
              <a:ext cx="3001962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charset="0"/>
                </a:rPr>
                <a:t>DOE Plasma Science Center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 dirty="0" smtClean="0">
                  <a:latin typeface="Arial" charset="0"/>
                </a:rPr>
                <a:t>Plasma Complex Interfaces</a:t>
              </a:r>
              <a:endParaRPr lang="en-US" altLang="en-US" sz="1600" b="1" i="1" dirty="0">
                <a:latin typeface="Arial" charset="0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4665663" y="6188075"/>
              <a:ext cx="434181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9388" y="1052513"/>
            <a:ext cx="840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01613" y="87313"/>
            <a:ext cx="87312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TITLES SHOULD BE IN ALL CAPS, ARIAL 26-28 pt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THIS IS A 2-LINE TITLE</a:t>
            </a:r>
            <a:endParaRPr lang="en-US" altLang="en-US" sz="2000" b="1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27125" y="4608513"/>
            <a:ext cx="451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5738" y="1247775"/>
            <a:ext cx="604837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ko-KR" sz="2000" b="1" dirty="0">
                <a:latin typeface="Arial" charset="0"/>
                <a:ea typeface="굴림" charset="-127"/>
              </a:rPr>
              <a:t>Text should be Arial 20 </a:t>
            </a:r>
            <a:r>
              <a:rPr kumimoji="1" lang="en-US" altLang="ko-KR" sz="2000" b="1" dirty="0" err="1">
                <a:latin typeface="Arial" charset="0"/>
                <a:ea typeface="굴림" charset="-127"/>
              </a:rPr>
              <a:t>pt</a:t>
            </a:r>
            <a:r>
              <a:rPr kumimoji="1" lang="en-US" altLang="ko-KR" sz="2000" b="1" dirty="0">
                <a:latin typeface="Arial" charset="0"/>
                <a:ea typeface="굴림" charset="-127"/>
              </a:rPr>
              <a:t> (18 </a:t>
            </a:r>
            <a:r>
              <a:rPr kumimoji="1" lang="en-US" altLang="ko-KR" sz="2000" b="1" dirty="0" err="1">
                <a:latin typeface="Arial" charset="0"/>
                <a:ea typeface="굴림" charset="-127"/>
              </a:rPr>
              <a:t>pt</a:t>
            </a:r>
            <a:r>
              <a:rPr kumimoji="1" lang="en-US" altLang="ko-KR" sz="2000" b="1" dirty="0">
                <a:latin typeface="Arial" charset="0"/>
                <a:ea typeface="굴림" charset="-127"/>
              </a:rPr>
              <a:t> if you need more text) with bullets </a:t>
            </a:r>
            <a:r>
              <a:rPr kumimoji="1" lang="en-US" altLang="ko-KR" sz="2000" b="1" u="sng" dirty="0">
                <a:latin typeface="Arial" charset="0"/>
                <a:ea typeface="굴림" charset="-127"/>
              </a:rPr>
              <a:t>from the symbol list. </a:t>
            </a:r>
            <a:r>
              <a:rPr kumimoji="1" lang="en-US" altLang="ko-KR" sz="2000" b="1" dirty="0">
                <a:latin typeface="Arial" charset="0"/>
                <a:ea typeface="굴림" charset="-127"/>
              </a:rPr>
              <a:t> Line spacing for major bullets should be 0 points before, 6 pts after.</a:t>
            </a:r>
          </a:p>
          <a:p>
            <a:pPr lvl="1" eaLnBrk="1" hangingPunct="1">
              <a:spcBef>
                <a:spcPct val="0"/>
              </a:spcBef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This is a sub-bullet line</a:t>
            </a:r>
          </a:p>
          <a:p>
            <a:pPr lvl="1" eaLnBrk="1" hangingPunct="1">
              <a:spcBef>
                <a:spcPct val="0"/>
              </a:spcBef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This is another sub-bullet line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Last line should have spacing 6 pts after.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Insert figures as TIFF, JPEG or GIF files. </a:t>
            </a:r>
          </a:p>
          <a:p>
            <a:pPr lvl="1" eaLnBrk="1" hangingPunct="1">
              <a:spcBef>
                <a:spcPct val="0"/>
              </a:spcBef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Animations should be GIF files that are self contained (that is not external files)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I can convert </a:t>
            </a:r>
            <a:r>
              <a:rPr kumimoji="1" lang="en-US" altLang="en-US" sz="2000" b="1" dirty="0" err="1">
                <a:latin typeface="Arial" charset="0"/>
                <a:ea typeface="굴림" charset="-127"/>
              </a:rPr>
              <a:t>AVI</a:t>
            </a:r>
            <a:r>
              <a:rPr kumimoji="1" lang="en-US" altLang="en-US" sz="2000" b="1" dirty="0">
                <a:latin typeface="Arial" charset="0"/>
                <a:ea typeface="굴림" charset="-127"/>
              </a:rPr>
              <a:t> and other formats to GIF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Another major bullet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 dirty="0">
                <a:latin typeface="Arial" charset="0"/>
                <a:ea typeface="굴림" charset="-127"/>
              </a:rPr>
              <a:t>Another sub-bullet.</a:t>
            </a:r>
          </a:p>
        </p:txBody>
      </p:sp>
      <p:pic>
        <p:nvPicPr>
          <p:cNvPr id="3078" name="Picture 14" descr="eedf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1177925"/>
            <a:ext cx="2741612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6016625" y="5362575"/>
            <a:ext cx="302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ko-KR" sz="1600" b="1" dirty="0">
                <a:latin typeface="Arial" charset="0"/>
                <a:ea typeface="굴림" charset="-127"/>
              </a:rPr>
              <a:t>Figure captions should be bulleted Arial 14 or 16 pt.</a:t>
            </a:r>
            <a:endParaRPr kumimoji="1" lang="en-US" altLang="en-US" sz="1600" b="1" dirty="0">
              <a:latin typeface="Arial" charset="0"/>
              <a:ea typeface="굴림" charset="-127"/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339725" y="6029325"/>
            <a:ext cx="2397125" cy="59055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None/>
            </a:pPr>
            <a:r>
              <a:rPr kumimoji="1" lang="en-US" altLang="en-US" sz="1600" b="1">
                <a:latin typeface="Arial" charset="0"/>
                <a:ea typeface="굴림" charset="-127"/>
              </a:rPr>
              <a:t>Your institution logo can go here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17531" y="6188075"/>
            <a:ext cx="4466144" cy="642493"/>
            <a:chOff x="4617531" y="6188075"/>
            <a:chExt cx="4466144" cy="642493"/>
          </a:xfrm>
        </p:grpSpPr>
        <p:pic>
          <p:nvPicPr>
            <p:cNvPr id="1028" name="Picture 4" descr="D:\UIGELT-1_D_MJK\WORDDOCS\projects\DOE_Plasma_Science_Center_2019_Complex_Surfaces\PLSC_logos\PICI Logo Fina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7531" y="6190488"/>
              <a:ext cx="1608929" cy="64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3" name="Text Box 8"/>
            <p:cNvSpPr txBox="1">
              <a:spLocks noChangeArrowheads="1"/>
            </p:cNvSpPr>
            <p:nvPr/>
          </p:nvSpPr>
          <p:spPr bwMode="auto">
            <a:xfrm>
              <a:off x="6081713" y="6229350"/>
              <a:ext cx="3001962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charset="0"/>
                </a:rPr>
                <a:t>DOE Plasma Science Center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 dirty="0" smtClean="0">
                  <a:latin typeface="Arial" charset="0"/>
                </a:rPr>
                <a:t>Plasma Complex Interfaces</a:t>
              </a:r>
              <a:endParaRPr lang="en-US" altLang="en-US" sz="1600" b="1" i="1" dirty="0">
                <a:latin typeface="Arial" charset="0"/>
              </a:endParaRPr>
            </a:p>
          </p:txBody>
        </p:sp>
        <p:sp>
          <p:nvSpPr>
            <p:cNvPr id="3084" name="Line 7"/>
            <p:cNvSpPr>
              <a:spLocks noChangeShapeType="1"/>
            </p:cNvSpPr>
            <p:nvPr/>
          </p:nvSpPr>
          <p:spPr bwMode="auto">
            <a:xfrm>
              <a:off x="4665663" y="6188075"/>
              <a:ext cx="434181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79388" y="682625"/>
            <a:ext cx="840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613" y="87313"/>
            <a:ext cx="8731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charset="0"/>
              </a:rPr>
              <a:t>THIS IS A 1-LINE TITLE</a:t>
            </a:r>
            <a:endParaRPr lang="en-US" altLang="en-US" sz="2000" b="1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27125" y="4608513"/>
            <a:ext cx="451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5738" y="817563"/>
            <a:ext cx="6048375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ko-KR" sz="2000" b="1">
                <a:latin typeface="Arial" charset="0"/>
                <a:ea typeface="굴림" charset="-127"/>
              </a:rPr>
              <a:t>Text should be Arial 20 pt (18 pt if you need more text) with bullets </a:t>
            </a:r>
            <a:r>
              <a:rPr kumimoji="1" lang="en-US" altLang="ko-KR" sz="2000" b="1" u="sng">
                <a:latin typeface="Arial" charset="0"/>
                <a:ea typeface="굴림" charset="-127"/>
              </a:rPr>
              <a:t>from the symbol list. </a:t>
            </a:r>
            <a:r>
              <a:rPr kumimoji="1" lang="en-US" altLang="ko-KR" sz="2000" b="1">
                <a:latin typeface="Arial" charset="0"/>
                <a:ea typeface="굴림" charset="-127"/>
              </a:rPr>
              <a:t> Line spacing for major bullets should be 0 points before, 6 pts after.</a:t>
            </a:r>
          </a:p>
          <a:p>
            <a:pPr lvl="1" eaLnBrk="1" hangingPunct="1">
              <a:spcBef>
                <a:spcPct val="0"/>
              </a:spcBef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This is a sub-bullet line</a:t>
            </a:r>
          </a:p>
          <a:p>
            <a:pPr lvl="1" eaLnBrk="1" hangingPunct="1">
              <a:spcBef>
                <a:spcPct val="0"/>
              </a:spcBef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This is another sub-bullet line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Last line should have spacing 6 pts after.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Insert figures as TIFF, JPEG or GIF files. </a:t>
            </a:r>
          </a:p>
          <a:p>
            <a:pPr lvl="1" eaLnBrk="1" hangingPunct="1">
              <a:spcBef>
                <a:spcPct val="0"/>
              </a:spcBef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Animations should be GIF files that are self contained (that is not external files)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I can convert AVI and other formats to GIF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Another major bullet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Another sub-bullet.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en-US" sz="2000" b="1">
                <a:latin typeface="Arial" charset="0"/>
                <a:ea typeface="굴림" charset="-127"/>
              </a:rPr>
              <a:t>Another line of text that continues for a second line. </a:t>
            </a:r>
          </a:p>
        </p:txBody>
      </p:sp>
      <p:pic>
        <p:nvPicPr>
          <p:cNvPr id="4102" name="Picture 14" descr="eedf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1177925"/>
            <a:ext cx="2741612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6016625" y="5362575"/>
            <a:ext cx="302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Char char="·"/>
            </a:pPr>
            <a:r>
              <a:rPr kumimoji="1" lang="en-US" altLang="ko-KR" sz="1600" b="1">
                <a:latin typeface="Arial" charset="0"/>
                <a:ea typeface="굴림" charset="-127"/>
              </a:rPr>
              <a:t>Figure captions should be bulleted Arial 14 or 16 pt.</a:t>
            </a:r>
            <a:endParaRPr kumimoji="1" lang="en-US" altLang="en-US" sz="1600" b="1">
              <a:latin typeface="Arial" charset="0"/>
              <a:ea typeface="굴림" charset="-127"/>
            </a:endParaRPr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339725" y="6029325"/>
            <a:ext cx="2397125" cy="59055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 typeface="Symbol" pitchFamily="18" charset="2"/>
              <a:buNone/>
            </a:pPr>
            <a:r>
              <a:rPr kumimoji="1" lang="en-US" altLang="en-US" sz="1600" b="1">
                <a:latin typeface="Arial" charset="0"/>
                <a:ea typeface="굴림" charset="-127"/>
              </a:rPr>
              <a:t>Your institution logo can go here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17531" y="6188075"/>
            <a:ext cx="4466144" cy="642493"/>
            <a:chOff x="4617531" y="6188075"/>
            <a:chExt cx="4466144" cy="642493"/>
          </a:xfrm>
        </p:grpSpPr>
        <p:pic>
          <p:nvPicPr>
            <p:cNvPr id="14" name="Picture 4" descr="D:\UIGELT-1_D_MJK\WORDDOCS\projects\DOE_Plasma_Science_Center_2019_Complex_Surfaces\PLSC_logos\PICI Logo Fina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7531" y="6190488"/>
              <a:ext cx="1608929" cy="64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6081713" y="6229350"/>
              <a:ext cx="3001962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Arial" charset="0"/>
                </a:rPr>
                <a:t>DOE Plasma Science Center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 dirty="0" smtClean="0">
                  <a:latin typeface="Arial" charset="0"/>
                </a:rPr>
                <a:t>Plasma Complex Interfaces</a:t>
              </a:r>
              <a:endParaRPr lang="en-US" altLang="en-US" sz="1600" b="1" i="1" dirty="0">
                <a:latin typeface="Arial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4665663" y="6188075"/>
              <a:ext cx="434181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351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2_Default Design</vt:lpstr>
      <vt:lpstr>PowerPoint Presentation</vt:lpstr>
      <vt:lpstr>PowerPoint Presentation</vt:lpstr>
      <vt:lpstr>PowerPoint Presentation</vt:lpstr>
    </vt:vector>
  </TitlesOfParts>
  <Company>Cullen 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vmdonnel</dc:creator>
  <cp:lastModifiedBy>Julia Falkovitch-Khain</cp:lastModifiedBy>
  <cp:revision>31</cp:revision>
  <dcterms:created xsi:type="dcterms:W3CDTF">2009-10-14T21:04:03Z</dcterms:created>
  <dcterms:modified xsi:type="dcterms:W3CDTF">2020-02-27T15:35:05Z</dcterms:modified>
</cp:coreProperties>
</file>